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1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entury Gothic" panose="020B0502020202090204" pitchFamily="34" charset="0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432946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65bbc4786d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65bbc4786d_0_10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g65bbc4786d_0_10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83339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66142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3958bba67a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3958bba67a_0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g13958bba67a_0_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0123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8039f0bfa0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28039f0bfa0_0_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g28039f0bfa0_0_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75877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28039f0bfa0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28039f0bfa0_0_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g28039f0bfa0_0_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9367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992c89de84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992c89de84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g992c89de84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7769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2"/>
          <p:cNvSpPr txBox="1"/>
          <p:nvPr/>
        </p:nvSpPr>
        <p:spPr>
          <a:xfrm>
            <a:off x="3045426" y="6491993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lang="en-GB"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© Focus Education UK Ltd. </a:t>
            </a:r>
            <a:endParaRPr/>
          </a:p>
        </p:txBody>
      </p:sp>
      <p:pic>
        <p:nvPicPr>
          <p:cNvPr id="21" name="Google Shape;21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559114" y="6444512"/>
            <a:ext cx="584886" cy="413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5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1"/>
          </p:nvPr>
        </p:nvSpPr>
        <p:spPr>
          <a:xfrm>
            <a:off x="628650" y="1825627"/>
            <a:ext cx="3886200" cy="4351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2"/>
          </p:nvPr>
        </p:nvSpPr>
        <p:spPr>
          <a:xfrm>
            <a:off x="4629149" y="1825627"/>
            <a:ext cx="3886200" cy="4351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6"/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2"/>
          </p:nvPr>
        </p:nvSpPr>
        <p:spPr>
          <a:xfrm>
            <a:off x="629838" y="2505071"/>
            <a:ext cx="3868341" cy="3684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body" idx="4"/>
          </p:nvPr>
        </p:nvSpPr>
        <p:spPr>
          <a:xfrm>
            <a:off x="4629149" y="2505071"/>
            <a:ext cx="3887388" cy="3684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8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1"/>
          </p:nvPr>
        </p:nvSpPr>
        <p:spPr>
          <a:xfrm>
            <a:off x="3887388" y="987423"/>
            <a:ext cx="4629149" cy="4873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 sz="20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pic" idx="2"/>
          </p:nvPr>
        </p:nvSpPr>
        <p:spPr>
          <a:xfrm>
            <a:off x="3887388" y="987423"/>
            <a:ext cx="4629149" cy="4873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body" idx="1"/>
          </p:nvPr>
        </p:nvSpPr>
        <p:spPr>
          <a:xfrm>
            <a:off x="629838" y="2057400"/>
            <a:ext cx="2949177" cy="3811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1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body" idx="1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title"/>
          </p:nvPr>
        </p:nvSpPr>
        <p:spPr>
          <a:xfrm rot="5400000">
            <a:off x="4623595" y="2285209"/>
            <a:ext cx="5811834" cy="1971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body" idx="1"/>
          </p:nvPr>
        </p:nvSpPr>
        <p:spPr>
          <a:xfrm rot="5400000">
            <a:off x="623095" y="370684"/>
            <a:ext cx="5811834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2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bg>
      <p:bgPr>
        <a:solidFill>
          <a:srgbClr val="7FC184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2595563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3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wo Content">
  <p:cSld name="1_Two Conten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96225" y="5349875"/>
            <a:ext cx="1238250" cy="1512888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4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 sz="1200" b="0" i="0" u="none" strike="noStrike" cap="none">
                <a:solidFill>
                  <a:srgbClr val="89898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 sz="1200" b="0" i="0" u="none" strike="noStrike" cap="none">
                <a:solidFill>
                  <a:srgbClr val="89898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 sz="1200" b="0" i="0" u="none" strike="noStrike" cap="none">
                <a:solidFill>
                  <a:srgbClr val="89898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 sz="1200" b="0" i="0" u="none" strike="noStrike" cap="none">
                <a:solidFill>
                  <a:srgbClr val="89898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 sz="1200" b="0" i="0" u="none" strike="noStrike" cap="none">
                <a:solidFill>
                  <a:srgbClr val="89898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 sz="1200" b="0" i="0" u="none" strike="noStrike" cap="none">
                <a:solidFill>
                  <a:srgbClr val="89898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 sz="1200" b="0" i="0" u="none" strike="noStrike" cap="none">
                <a:solidFill>
                  <a:srgbClr val="89898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 sz="1200" b="0" i="0" u="none" strike="noStrike" cap="none">
                <a:solidFill>
                  <a:srgbClr val="89898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entury Gothic"/>
              <a:buNone/>
              <a:defRPr sz="1200" b="0" i="0" u="none" strike="noStrike" cap="none">
                <a:solidFill>
                  <a:srgbClr val="89898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title"/>
          </p:nvPr>
        </p:nvSpPr>
        <p:spPr>
          <a:xfrm>
            <a:off x="628650" y="975946"/>
            <a:ext cx="7886700" cy="3719146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dirty="0">
                <a:latin typeface="Letter-join Plus 40" panose="02000505000000020003" pitchFamily="50" charset="0"/>
              </a:rPr>
              <a:t>Year 5 Autumn Term </a:t>
            </a:r>
            <a:r>
              <a:rPr lang="en-GB" sz="6000" dirty="0" smtClean="0">
                <a:latin typeface="Letter-join Plus 40" panose="02000505000000020003" pitchFamily="50" charset="0"/>
              </a:rPr>
              <a:t>2025</a:t>
            </a:r>
            <a:endParaRPr sz="6000" dirty="0">
              <a:latin typeface="Letter-join Plus 40" panose="02000505000000020003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dirty="0">
                <a:latin typeface="Letter-join Plus 40" panose="02000505000000020003" pitchFamily="50" charset="0"/>
              </a:rPr>
              <a:t>Knowledge Organisers</a:t>
            </a:r>
            <a:endParaRPr sz="6000" dirty="0">
              <a:latin typeface="Letter-join Plus 40" panose="02000505000000020003" pitchFamily="50" charset="0"/>
            </a:endParaRPr>
          </a:p>
        </p:txBody>
      </p:sp>
      <p:sp>
        <p:nvSpPr>
          <p:cNvPr id="99" name="Google Shape;99;p15"/>
          <p:cNvSpPr/>
          <p:nvPr/>
        </p:nvSpPr>
        <p:spPr>
          <a:xfrm>
            <a:off x="0" y="6402900"/>
            <a:ext cx="9188100" cy="47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/>
          <p:nvPr/>
        </p:nvSpPr>
        <p:spPr>
          <a:xfrm>
            <a:off x="0" y="6402900"/>
            <a:ext cx="9188100" cy="47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5" name="Google Shape;10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9035699" cy="62554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7"/>
          <p:cNvSpPr/>
          <p:nvPr/>
        </p:nvSpPr>
        <p:spPr>
          <a:xfrm>
            <a:off x="0" y="6402900"/>
            <a:ext cx="9188100" cy="47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2" name="Google Shape;11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706425" cy="6027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425" y="553450"/>
            <a:ext cx="8535001" cy="590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43925" cy="6122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/>
          <p:nvPr/>
        </p:nvSpPr>
        <p:spPr>
          <a:xfrm>
            <a:off x="0" y="6402900"/>
            <a:ext cx="9188100" cy="47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1" name="Google Shape;13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34150" y="240638"/>
            <a:ext cx="6710950" cy="6376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Letter-join Plus 40"/>
        <a:ea typeface=""/>
        <a:cs typeface=""/>
      </a:majorFont>
      <a:minorFont>
        <a:latin typeface="Letter-join Plus 40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On-screen Show (4:3)</PresentationFormat>
  <Paragraphs>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Letter-join Plus 40</vt:lpstr>
      <vt:lpstr>Arial</vt:lpstr>
      <vt:lpstr>Calibri</vt:lpstr>
      <vt:lpstr>Century Gothic</vt:lpstr>
      <vt:lpstr>Office Theme</vt:lpstr>
      <vt:lpstr>Year 5 Autumn Term 2025 Knowledge Organisers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Autumn Term 2025 Knowledge Organisers</dc:title>
  <dc:creator>Grace Wood</dc:creator>
  <cp:lastModifiedBy>Grace Wood</cp:lastModifiedBy>
  <cp:revision>1</cp:revision>
  <dcterms:modified xsi:type="dcterms:W3CDTF">2025-08-26T15:19:03Z</dcterms:modified>
</cp:coreProperties>
</file>